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56" r:id="rId2"/>
    <p:sldId id="274" r:id="rId3"/>
    <p:sldId id="266" r:id="rId4"/>
    <p:sldId id="257" r:id="rId5"/>
    <p:sldId id="258" r:id="rId6"/>
    <p:sldId id="265" r:id="rId7"/>
    <p:sldId id="259" r:id="rId8"/>
    <p:sldId id="267" r:id="rId9"/>
    <p:sldId id="275" r:id="rId10"/>
    <p:sldId id="270" r:id="rId11"/>
    <p:sldId id="271" r:id="rId12"/>
    <p:sldId id="272" r:id="rId13"/>
    <p:sldId id="276" r:id="rId14"/>
    <p:sldId id="277" r:id="rId15"/>
    <p:sldId id="268" r:id="rId16"/>
    <p:sldId id="278" r:id="rId17"/>
    <p:sldId id="280" r:id="rId18"/>
    <p:sldId id="283" r:id="rId19"/>
    <p:sldId id="281" r:id="rId20"/>
    <p:sldId id="282" r:id="rId21"/>
    <p:sldId id="269" r:id="rId22"/>
    <p:sldId id="279" r:id="rId23"/>
    <p:sldId id="260" r:id="rId24"/>
    <p:sldId id="262" r:id="rId25"/>
    <p:sldId id="273" r:id="rId26"/>
    <p:sldId id="264" r:id="rId27"/>
    <p:sldId id="26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C43F"/>
    <a:srgbClr val="000000"/>
    <a:srgbClr val="72A4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77810"/>
  </p:normalViewPr>
  <p:slideViewPr>
    <p:cSldViewPr snapToGrid="0" snapToObjects="1">
      <p:cViewPr>
        <p:scale>
          <a:sx n="79" d="100"/>
          <a:sy n="79" d="100"/>
        </p:scale>
        <p:origin x="56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tiff>
</file>

<file path=ppt/media/image21.tiff>
</file>

<file path=ppt/media/image22.tiff>
</file>

<file path=ppt/media/image3.png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7B4704-9AFD-ED4C-8372-61187DA5D9E7}" type="datetimeFigureOut">
              <a:rPr lang="en-US" smtClean="0"/>
              <a:t>6/4/17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5D705-9BDE-AD49-AC9F-DDCAEAB4A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3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Relationship Id="rId3" Type="http://schemas.openxmlformats.org/officeDocument/2006/relationships/hyperlink" Target="https://developer.amazon.com/public/solutions/alexa/alexa-skills-kit/docs/defining-the-voice-interface#h2_sample_utterances" TargetMode="Externa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Relationship Id="rId3" Type="http://schemas.openxmlformats.org/officeDocument/2006/relationships/hyperlink" Target="https://developer.amazon.com/public/solutions/alexa/alexa-skills-kit/docs/defining-the-voice-interface#h2_sample_utterances" TargetMode="Externa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Future in</a:t>
            </a:r>
            <a:r>
              <a:rPr lang="en-US" baseline="0" dirty="0" smtClean="0"/>
              <a:t> Households and Enterprises</a:t>
            </a:r>
            <a:endParaRPr lang="en-US" dirty="0" smtClean="0"/>
          </a:p>
          <a:p>
            <a:r>
              <a:rPr lang="en-US" dirty="0" smtClean="0"/>
              <a:t>My Vision</a:t>
            </a:r>
          </a:p>
          <a:p>
            <a:r>
              <a:rPr lang="en-US" dirty="0" smtClean="0"/>
              <a:t>Automation </a:t>
            </a:r>
          </a:p>
          <a:p>
            <a:r>
              <a:rPr lang="en-US" dirty="0" smtClean="0"/>
              <a:t>Anything is possible</a:t>
            </a:r>
          </a:p>
          <a:p>
            <a:r>
              <a:rPr lang="en-US" dirty="0" smtClean="0"/>
              <a:t>Focus on more important things</a:t>
            </a:r>
          </a:p>
          <a:p>
            <a:r>
              <a:rPr lang="en-US" dirty="0" smtClean="0"/>
              <a:t>Where</a:t>
            </a:r>
            <a:r>
              <a:rPr lang="en-US" baseline="0" dirty="0" smtClean="0"/>
              <a:t> its going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963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103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27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Intents</a:t>
            </a:r>
            <a:r>
              <a:rPr lang="en-US" dirty="0" smtClean="0"/>
              <a:t>: An </a:t>
            </a:r>
            <a:r>
              <a:rPr lang="en-US" i="1" dirty="0" smtClean="0"/>
              <a:t>intent</a:t>
            </a:r>
            <a:r>
              <a:rPr lang="en-US" dirty="0" smtClean="0"/>
              <a:t> represents an action that fulfills a user’s spoken request. Intents can optionally have arguments called </a:t>
            </a:r>
            <a:r>
              <a:rPr lang="en-US" i="1" dirty="0" smtClean="0"/>
              <a:t>slots</a:t>
            </a:r>
            <a:r>
              <a:rPr lang="en-US" dirty="0" smtClean="0"/>
              <a:t>. Intents are specified in a JSON structure called the </a:t>
            </a:r>
            <a:r>
              <a:rPr lang="en-US" i="1" dirty="0" smtClean="0"/>
              <a:t>intent schema</a:t>
            </a:r>
            <a:r>
              <a:rPr lang="en-US" dirty="0" smtClean="0"/>
              <a:t>.</a:t>
            </a:r>
          </a:p>
          <a:p>
            <a:r>
              <a:rPr lang="en-US" b="1" dirty="0" smtClean="0"/>
              <a:t>Sample utterances</a:t>
            </a:r>
            <a:r>
              <a:rPr lang="en-US" dirty="0" smtClean="0"/>
              <a:t>: A set of likely spoken phrases mapped to the intents. This should include as many representative phrases as possible.</a:t>
            </a:r>
          </a:p>
          <a:p>
            <a:r>
              <a:rPr lang="en-US" b="1" dirty="0" smtClean="0"/>
              <a:t>Custom slot types</a:t>
            </a:r>
            <a:r>
              <a:rPr lang="en-US" dirty="0" smtClean="0"/>
              <a:t>: A representative list of possible values for a slot. Custom slot types are used for lists of items that are not covered by one of Amazon’s built-in slot types.</a:t>
            </a:r>
          </a:p>
          <a:p>
            <a:r>
              <a:rPr lang="en-US" b="1" dirty="0" smtClean="0"/>
              <a:t>Dialog model</a:t>
            </a:r>
            <a:r>
              <a:rPr lang="en-US" dirty="0" smtClean="0"/>
              <a:t> (optional): A structure that identifies the steps for a </a:t>
            </a:r>
            <a:r>
              <a:rPr lang="en-US" i="1" dirty="0" smtClean="0"/>
              <a:t>multi-turn conversation</a:t>
            </a:r>
            <a:r>
              <a:rPr lang="en-US" dirty="0" smtClean="0"/>
              <a:t> between your skill and the user to collect all the information needed to fulfill each intent. This simplifies the code you need to write to ask the user for information.</a:t>
            </a:r>
          </a:p>
          <a:p>
            <a:r>
              <a:rPr lang="en-US" dirty="0" smtClean="0">
                <a:hlinkClick r:id="rId3"/>
              </a:rPr>
              <a:t>https://developer.amazon.com/public/solutions/alexa/alexa-skills-kit/docs/defining-the-voice-interface#h2_sample_utterances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42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 set of likely spoken phrases mapped to the intents. This should include as many representative phrases as possible.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74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An intent represents an action that fulfills a user’s spoken request. Intents can optionally have arguments called slots. Intents are specified in a JSON structure called the intent schema.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38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 representative list of possible values for a slot. Custom slot types are used for lists of items that are not covered by one of Amazon’s built-in slot types.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064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Intents</a:t>
            </a:r>
            <a:r>
              <a:rPr lang="en-US" dirty="0" smtClean="0"/>
              <a:t>: An </a:t>
            </a:r>
            <a:r>
              <a:rPr lang="en-US" i="1" dirty="0" smtClean="0"/>
              <a:t>intent</a:t>
            </a:r>
            <a:r>
              <a:rPr lang="en-US" dirty="0" smtClean="0"/>
              <a:t> represents an action that fulfills a user’s spoken request. Intents can optionally have arguments called </a:t>
            </a:r>
            <a:r>
              <a:rPr lang="en-US" i="1" dirty="0" smtClean="0"/>
              <a:t>slots</a:t>
            </a:r>
            <a:r>
              <a:rPr lang="en-US" dirty="0" smtClean="0"/>
              <a:t>. Intents are specified in a JSON structure called the </a:t>
            </a:r>
            <a:r>
              <a:rPr lang="en-US" i="1" dirty="0" smtClean="0"/>
              <a:t>intent schema</a:t>
            </a:r>
            <a:r>
              <a:rPr lang="en-US" dirty="0" smtClean="0"/>
              <a:t>.</a:t>
            </a:r>
          </a:p>
          <a:p>
            <a:r>
              <a:rPr lang="en-US" b="1" dirty="0" smtClean="0"/>
              <a:t>Sample utterances</a:t>
            </a:r>
            <a:r>
              <a:rPr lang="en-US" dirty="0" smtClean="0"/>
              <a:t>: A set of likely spoken phrases mapped to the intents. This should include as many representative phrases as possible.</a:t>
            </a:r>
          </a:p>
          <a:p>
            <a:r>
              <a:rPr lang="en-US" b="1" dirty="0" smtClean="0"/>
              <a:t>Custom slot types</a:t>
            </a:r>
            <a:r>
              <a:rPr lang="en-US" dirty="0" smtClean="0"/>
              <a:t>: A representative list of possible values for a slot. Custom slot types are used for lists of items that are not covered by one of Amazon’s built-in slot types.</a:t>
            </a:r>
          </a:p>
          <a:p>
            <a:r>
              <a:rPr lang="en-US" b="1" dirty="0" smtClean="0"/>
              <a:t>Dialog model</a:t>
            </a:r>
            <a:r>
              <a:rPr lang="en-US" dirty="0" smtClean="0"/>
              <a:t> (optional): A structure that identifies the steps for a </a:t>
            </a:r>
            <a:r>
              <a:rPr lang="en-US" i="1" dirty="0" smtClean="0"/>
              <a:t>multi-turn conversation</a:t>
            </a:r>
            <a:r>
              <a:rPr lang="en-US" dirty="0" smtClean="0"/>
              <a:t> between your skill and the user to collect all the information needed to fulfill each intent. This simplifies the code you need to write to ask the user for information.</a:t>
            </a:r>
          </a:p>
          <a:p>
            <a:r>
              <a:rPr lang="en-US" dirty="0" smtClean="0">
                <a:hlinkClick r:id="rId3"/>
              </a:rPr>
              <a:t>https://developer.amazon.com/public/solutions/alexa/alexa-skills-kit/docs/defining-the-voice-interface#h2_sample_utterances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8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630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95D705-9BDE-AD49-AC9F-DDCAEAB4A33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41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1369" y="5825697"/>
            <a:ext cx="2743200" cy="365125"/>
          </a:xfrm>
          <a:prstGeom prst="rect">
            <a:avLst/>
          </a:prstGeom>
        </p:spPr>
        <p:txBody>
          <a:bodyPr/>
          <a:lstStyle/>
          <a:p>
            <a:fld id="{B3626876-92A4-0A4C-8AB0-B81EDE8D9897}" type="datetimeFigureOut">
              <a:rPr lang="en-US" smtClean="0"/>
              <a:t>6/3/17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D47054-0D3C-B94F-8E8E-00916B15F25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705600"/>
            <a:ext cx="12192000" cy="18288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522720"/>
            <a:ext cx="12192000" cy="182880"/>
          </a:xfrm>
          <a:prstGeom prst="rect">
            <a:avLst/>
          </a:prstGeom>
          <a:solidFill>
            <a:srgbClr val="72A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6339840"/>
            <a:ext cx="12192000" cy="182880"/>
          </a:xfrm>
          <a:prstGeom prst="rect">
            <a:avLst/>
          </a:prstGeom>
          <a:solidFill>
            <a:srgbClr val="8BC4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680" y="6339840"/>
            <a:ext cx="548640" cy="54864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6705600"/>
            <a:ext cx="12192000" cy="18288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6522720"/>
            <a:ext cx="12192000" cy="182880"/>
          </a:xfrm>
          <a:prstGeom prst="rect">
            <a:avLst/>
          </a:prstGeom>
          <a:solidFill>
            <a:srgbClr val="72A42C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6339840"/>
            <a:ext cx="12192000" cy="182880"/>
          </a:xfrm>
          <a:prstGeom prst="rect">
            <a:avLst/>
          </a:prstGeom>
          <a:solidFill>
            <a:srgbClr val="8BC43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680" y="6339840"/>
            <a:ext cx="548640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69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Relationship Id="rId6" Type="http://schemas.openxmlformats.org/officeDocument/2006/relationships/image" Target="../media/image12.tiff"/><Relationship Id="rId7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exa/alexa-cookbook/tree/master/labs/HelloWorld" TargetMode="External"/><Relationship Id="rId4" Type="http://schemas.openxmlformats.org/officeDocument/2006/relationships/hyperlink" Target="https://developer.amazon.com/alexa-skills-kit/alexa-skill-quick-start-tutorial-nodejs" TargetMode="External"/><Relationship Id="rId5" Type="http://schemas.openxmlformats.org/officeDocument/2006/relationships/hyperlink" Target="https://github.com/alexa/alexa-cookbook/tree/master/context/list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2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mazon.com/alexa-skills-kit/alexa-skills-developer-training" TargetMode="External"/><Relationship Id="rId3" Type="http://schemas.openxmlformats.org/officeDocument/2006/relationships/hyperlink" Target="https://developer.amazon.com/blogs/post/TxDJWS16KUPVKO/New-Alexa-Skills-Kit-Template-Build-a-Trivia-Skill-in-under-an-Hour" TargetMode="External"/></Relationships>
</file>

<file path=ppt/slides/_rels/slide27.xml.rels><?xml version="1.0" encoding="UTF-8" standalone="yes"?>
<Relationships xmlns="http://schemas.openxmlformats.org/package/2006/relationships"><Relationship Id="rId11" Type="http://schemas.openxmlformats.org/officeDocument/2006/relationships/hyperlink" Target="https://developer.amazon.com/public/solutions/alexa/alexa-skills-kit/docs/alexa-skills-kit-voice-design-best-practices" TargetMode="External"/><Relationship Id="rId12" Type="http://schemas.openxmlformats.org/officeDocument/2006/relationships/hyperlink" Target="https://github.com/rmtuckerphx/alexa-skill-serverless-starter-template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eveloper.amazon.com/alexa" TargetMode="External"/><Relationship Id="rId4" Type="http://schemas.openxmlformats.org/officeDocument/2006/relationships/hyperlink" Target="https://alexa.devpost.com/" TargetMode="External"/><Relationship Id="rId5" Type="http://schemas.openxmlformats.org/officeDocument/2006/relationships/hyperlink" Target="https://developer.amazon.com/public/solutions/alexa/alexa-skills-kit/getting-started-guide" TargetMode="External"/><Relationship Id="rId6" Type="http://schemas.openxmlformats.org/officeDocument/2006/relationships/hyperlink" Target="https://developer.amazon.com/alexa-skills-kit" TargetMode="External"/><Relationship Id="rId7" Type="http://schemas.openxmlformats.org/officeDocument/2006/relationships/hyperlink" Target="https://www.youtube.com/watch?v=QxgdPI1B7rg" TargetMode="External"/><Relationship Id="rId8" Type="http://schemas.openxmlformats.org/officeDocument/2006/relationships/hyperlink" Target="https://github.com/alexa" TargetMode="External"/><Relationship Id="rId9" Type="http://schemas.openxmlformats.org/officeDocument/2006/relationships/hyperlink" Target="https://github.com/alexa/alexa-cookbook" TargetMode="External"/><Relationship Id="rId10" Type="http://schemas.openxmlformats.org/officeDocument/2006/relationships/hyperlink" Target="https://github.com/GreenPioneer/alexa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   Basics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Green Pioneer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289" y="4144454"/>
            <a:ext cx="1205421" cy="12054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936" y="756125"/>
            <a:ext cx="3670126" cy="171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21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801" y="2002601"/>
            <a:ext cx="3282363" cy="32823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0859" y="1995701"/>
            <a:ext cx="3292941" cy="31612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002601"/>
            <a:ext cx="3828907" cy="32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</a:t>
            </a:r>
            <a:r>
              <a:rPr lang="en-US" dirty="0" smtClean="0"/>
              <a:t>Service - Code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5" t="37701" r="12062" b="28506"/>
          <a:stretch/>
        </p:blipFill>
        <p:spPr>
          <a:xfrm>
            <a:off x="1358301" y="2396359"/>
            <a:ext cx="9475398" cy="299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18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</a:t>
            </a:r>
            <a:r>
              <a:rPr lang="en-US" dirty="0" smtClean="0"/>
              <a:t>Service -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onLaunch</a:t>
            </a: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/>
              <a:t>Event fired when skill is started</a:t>
            </a:r>
          </a:p>
          <a:p>
            <a:r>
              <a:rPr lang="en-US" dirty="0" err="1"/>
              <a:t>onSessionStarted</a:t>
            </a: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/>
              <a:t>Called when the session starts</a:t>
            </a:r>
          </a:p>
          <a:p>
            <a:r>
              <a:rPr lang="en-US" dirty="0" err="1"/>
              <a:t>onIntent</a:t>
            </a: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/>
              <a:t>Event fired when user specifics an intent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25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 Interface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382" y="1825625"/>
            <a:ext cx="4985236" cy="4351338"/>
          </a:xfrm>
        </p:spPr>
      </p:pic>
    </p:spTree>
    <p:extLst>
      <p:ext uri="{BB962C8B-B14F-4D97-AF65-F5344CB8AC3E}">
        <p14:creationId xmlns:p14="http://schemas.microsoft.com/office/powerpoint/2010/main" val="972169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Interface - Sample utterances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set of likely spoken phrases mapped to the intents. This should include as many representative phrases as possible.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837274"/>
            <a:ext cx="53340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598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Interface - Intents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</a:t>
            </a:r>
            <a:r>
              <a:rPr lang="en-US" dirty="0"/>
              <a:t> intent represents an action that fulfills a user’s spoken request. Intents can optionally have arguments called slots. Intents are specified in a JSON structure called the intent schema.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3911" y="3332163"/>
            <a:ext cx="57404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4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Interface </a:t>
            </a:r>
            <a:r>
              <a:rPr lang="mr-IN" dirty="0" smtClean="0"/>
              <a:t>–</a:t>
            </a:r>
            <a:r>
              <a:rPr lang="en-US" dirty="0" smtClean="0"/>
              <a:t> Slot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getRespondMyName</a:t>
            </a:r>
            <a:r>
              <a:rPr lang="en-US" dirty="0" smtClean="0"/>
              <a:t>  what was {NAME} famous for</a:t>
            </a:r>
            <a:endParaRPr lang="en-US" dirty="0"/>
          </a:p>
          <a:p>
            <a:pPr lvl="1"/>
            <a:r>
              <a:rPr lang="en-US" dirty="0" smtClean="0"/>
              <a:t>Built-In</a:t>
            </a:r>
          </a:p>
          <a:p>
            <a:r>
              <a:rPr lang="en-US" dirty="0" err="1" smtClean="0"/>
              <a:t>getAcronymMeaning</a:t>
            </a:r>
            <a:r>
              <a:rPr lang="en-US" dirty="0" smtClean="0"/>
              <a:t>  </a:t>
            </a:r>
            <a:r>
              <a:rPr lang="en-US" dirty="0"/>
              <a:t>what does {</a:t>
            </a:r>
            <a:r>
              <a:rPr lang="en-US" dirty="0" smtClean="0"/>
              <a:t>ACRONYMS} </a:t>
            </a:r>
            <a:r>
              <a:rPr lang="en-US" dirty="0"/>
              <a:t>mean</a:t>
            </a:r>
          </a:p>
          <a:p>
            <a:pPr lvl="1"/>
            <a:r>
              <a:rPr lang="en-US" dirty="0" smtClean="0"/>
              <a:t>Custom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51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Slots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AMAZON.US_FIRST_NAME</a:t>
            </a:r>
          </a:p>
          <a:p>
            <a:r>
              <a:rPr lang="en-US" dirty="0" smtClean="0"/>
              <a:t>AMAZON.DATE</a:t>
            </a:r>
          </a:p>
          <a:p>
            <a:r>
              <a:rPr lang="en-US" dirty="0" smtClean="0"/>
              <a:t>AMAZON.DURATION</a:t>
            </a:r>
          </a:p>
          <a:p>
            <a:r>
              <a:rPr lang="en-US" dirty="0" smtClean="0"/>
              <a:t>AMAZON.FOUR_DIGIT_NUMBER</a:t>
            </a:r>
          </a:p>
          <a:p>
            <a:r>
              <a:rPr lang="en-US" dirty="0" smtClean="0"/>
              <a:t>AMAZON.NUMBER</a:t>
            </a:r>
          </a:p>
          <a:p>
            <a:r>
              <a:rPr lang="en-US" dirty="0" smtClean="0"/>
              <a:t>AMAZON.TIME</a:t>
            </a:r>
          </a:p>
          <a:p>
            <a:r>
              <a:rPr lang="en-US" dirty="0" smtClean="0"/>
              <a:t>AMAZON.US_CITY</a:t>
            </a:r>
          </a:p>
          <a:p>
            <a:r>
              <a:rPr lang="en-US" dirty="0" smtClean="0"/>
              <a:t>AND MANY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450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708" y="1825625"/>
            <a:ext cx="54445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57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Slots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2"/>
          <a:stretch/>
        </p:blipFill>
        <p:spPr>
          <a:xfrm>
            <a:off x="977024" y="1822805"/>
            <a:ext cx="10237952" cy="2654300"/>
          </a:xfrm>
        </p:spPr>
      </p:pic>
    </p:spTree>
    <p:extLst>
      <p:ext uri="{BB962C8B-B14F-4D97-AF65-F5344CB8AC3E}">
        <p14:creationId xmlns:p14="http://schemas.microsoft.com/office/powerpoint/2010/main" val="1782044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Story</a:t>
            </a:r>
          </a:p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It will be a game changer</a:t>
            </a:r>
          </a:p>
          <a:p>
            <a:r>
              <a:rPr lang="en-US" dirty="0" smtClean="0"/>
              <a:t>How</a:t>
            </a:r>
          </a:p>
          <a:p>
            <a:pPr lvl="1"/>
            <a:r>
              <a:rPr lang="en-US" dirty="0" smtClean="0"/>
              <a:t>Alexa works</a:t>
            </a:r>
          </a:p>
          <a:p>
            <a:pPr lvl="1"/>
            <a:r>
              <a:rPr lang="en-US" dirty="0" smtClean="0"/>
              <a:t>Skill terminology </a:t>
            </a:r>
            <a:r>
              <a:rPr lang="en-US" dirty="0"/>
              <a:t>w</a:t>
            </a:r>
            <a:r>
              <a:rPr lang="en-US" dirty="0" smtClean="0"/>
              <a:t>orks</a:t>
            </a:r>
          </a:p>
          <a:p>
            <a:r>
              <a:rPr lang="en-US" dirty="0" smtClean="0"/>
              <a:t>What</a:t>
            </a:r>
          </a:p>
          <a:p>
            <a:pPr lvl="1"/>
            <a:r>
              <a:rPr lang="en-US" dirty="0" smtClean="0"/>
              <a:t>Can we do with it</a:t>
            </a:r>
          </a:p>
          <a:p>
            <a:pPr lvl="1"/>
            <a:r>
              <a:rPr lang="en-US" dirty="0" smtClean="0"/>
              <a:t>Technology you will need</a:t>
            </a:r>
          </a:p>
          <a:p>
            <a:pPr lvl="1"/>
            <a:r>
              <a:rPr lang="en-US" dirty="0" smtClean="0"/>
              <a:t>Skill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102" y="1825625"/>
            <a:ext cx="4877796" cy="4351338"/>
          </a:xfrm>
        </p:spPr>
      </p:pic>
    </p:spTree>
    <p:extLst>
      <p:ext uri="{BB962C8B-B14F-4D97-AF65-F5344CB8AC3E}">
        <p14:creationId xmlns:p14="http://schemas.microsoft.com/office/powerpoint/2010/main" val="88454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Alexa Skills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37" t="13415" r="32006" b="16870"/>
          <a:stretch/>
        </p:blipFill>
        <p:spPr>
          <a:xfrm>
            <a:off x="3751943" y="1550421"/>
            <a:ext cx="4688114" cy="4756388"/>
          </a:xfrm>
        </p:spPr>
      </p:pic>
    </p:spTree>
    <p:extLst>
      <p:ext uri="{BB962C8B-B14F-4D97-AF65-F5344CB8AC3E}">
        <p14:creationId xmlns:p14="http://schemas.microsoft.com/office/powerpoint/2010/main" val="701605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Alexa Interface          Alexa Services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846" y="1430837"/>
            <a:ext cx="2401246" cy="11665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628" y="2909074"/>
            <a:ext cx="2401247" cy="11899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5" t="59787" r="39226" b="28479"/>
          <a:stretch/>
        </p:blipFill>
        <p:spPr>
          <a:xfrm>
            <a:off x="7514254" y="3186548"/>
            <a:ext cx="3543651" cy="6350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5" t="37701" r="18113" b="50355"/>
          <a:stretch/>
        </p:blipFill>
        <p:spPr>
          <a:xfrm>
            <a:off x="6643209" y="4758325"/>
            <a:ext cx="5285742" cy="6463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598" y="2750055"/>
            <a:ext cx="1857016" cy="1595289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6310515" y="1690687"/>
            <a:ext cx="21017" cy="3714023"/>
          </a:xfrm>
          <a:prstGeom prst="line">
            <a:avLst/>
          </a:prstGeom>
          <a:ln w="38100"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348182" y="1690687"/>
            <a:ext cx="21017" cy="37140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8" idx="3"/>
            <a:endCxn id="4" idx="1"/>
          </p:cNvCxnSpPr>
          <p:nvPr/>
        </p:nvCxnSpPr>
        <p:spPr>
          <a:xfrm flipV="1">
            <a:off x="2153614" y="2014109"/>
            <a:ext cx="859232" cy="1533591"/>
          </a:xfrm>
          <a:prstGeom prst="bentConnector3">
            <a:avLst/>
          </a:prstGeom>
          <a:ln w="444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5" idx="3"/>
            <a:endCxn id="6" idx="1"/>
          </p:cNvCxnSpPr>
          <p:nvPr/>
        </p:nvCxnSpPr>
        <p:spPr>
          <a:xfrm>
            <a:off x="5421875" y="3504073"/>
            <a:ext cx="2092379" cy="0"/>
          </a:xfrm>
          <a:prstGeom prst="straightConnector1">
            <a:avLst/>
          </a:prstGeom>
          <a:ln w="44450">
            <a:solidFill>
              <a:srgbClr val="8BC4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" idx="2"/>
            <a:endCxn id="7" idx="0"/>
          </p:cNvCxnSpPr>
          <p:nvPr/>
        </p:nvCxnSpPr>
        <p:spPr>
          <a:xfrm>
            <a:off x="9286080" y="3821597"/>
            <a:ext cx="0" cy="936728"/>
          </a:xfrm>
          <a:prstGeom prst="straightConnector1">
            <a:avLst/>
          </a:prstGeom>
          <a:ln w="44450">
            <a:solidFill>
              <a:srgbClr val="8BC4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" idx="2"/>
            <a:endCxn id="5" idx="0"/>
          </p:cNvCxnSpPr>
          <p:nvPr/>
        </p:nvCxnSpPr>
        <p:spPr>
          <a:xfrm>
            <a:off x="4213469" y="2597380"/>
            <a:ext cx="7783" cy="311694"/>
          </a:xfrm>
          <a:prstGeom prst="straightConnector1">
            <a:avLst/>
          </a:prstGeom>
          <a:ln w="44450">
            <a:solidFill>
              <a:srgbClr val="8BC4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7" idx="1"/>
            <a:endCxn id="8" idx="2"/>
          </p:cNvCxnSpPr>
          <p:nvPr/>
        </p:nvCxnSpPr>
        <p:spPr>
          <a:xfrm rot="10800000">
            <a:off x="1225107" y="4345344"/>
            <a:ext cx="5418103" cy="736174"/>
          </a:xfrm>
          <a:prstGeom prst="bentConnector2">
            <a:avLst/>
          </a:prstGeom>
          <a:ln w="444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8" idx="0"/>
          </p:cNvCxnSpPr>
          <p:nvPr/>
        </p:nvCxnSpPr>
        <p:spPr>
          <a:xfrm>
            <a:off x="1225105" y="1638899"/>
            <a:ext cx="1" cy="1111156"/>
          </a:xfrm>
          <a:prstGeom prst="straightConnector1">
            <a:avLst/>
          </a:prstGeom>
          <a:ln w="44450">
            <a:solidFill>
              <a:srgbClr val="8BC4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632" y="475953"/>
            <a:ext cx="1162946" cy="1162946"/>
          </a:xfrm>
          <a:prstGeom prst="rect">
            <a:avLst/>
          </a:prstGeom>
        </p:spPr>
      </p:pic>
      <p:cxnSp>
        <p:nvCxnSpPr>
          <p:cNvPr id="51" name="Straight Arrow Connector 50"/>
          <p:cNvCxnSpPr/>
          <p:nvPr/>
        </p:nvCxnSpPr>
        <p:spPr>
          <a:xfrm flipH="1" flipV="1">
            <a:off x="1225105" y="1638899"/>
            <a:ext cx="1" cy="1111156"/>
          </a:xfrm>
          <a:prstGeom prst="straightConnector1">
            <a:avLst/>
          </a:prstGeom>
          <a:ln w="444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228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Alexa Can Offer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9491" y="1825625"/>
            <a:ext cx="773301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2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Build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 smtClean="0"/>
              <a:t>Option 1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github.com/alexa/alexa-cookbook/tree/master/labs/HelloWorld</a:t>
            </a:r>
            <a:endParaRPr lang="en-US" dirty="0" smtClean="0"/>
          </a:p>
          <a:p>
            <a:r>
              <a:rPr lang="en-US" dirty="0" smtClean="0"/>
              <a:t>Option 2</a:t>
            </a:r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developer.amazon.com/alexa-skills-kit/alexa-skill-quick-start-tutorial-nodejs</a:t>
            </a:r>
            <a:endParaRPr lang="en-US" dirty="0" smtClean="0"/>
          </a:p>
          <a:p>
            <a:r>
              <a:rPr lang="en-US" dirty="0" smtClean="0"/>
              <a:t>List of Options</a:t>
            </a:r>
          </a:p>
          <a:p>
            <a:pPr lvl="1"/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github.com/alexa/alexa-cookbook/tree/master/context/lists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34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need for today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Node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Visual Studio Code /Text Editor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9941" y="1825625"/>
            <a:ext cx="2006478" cy="19262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18" y="4265153"/>
            <a:ext cx="1646916" cy="164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887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developer.amazon.com/alexa-skills-kit/alexa-skills-developer-training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developer.amazon.com/blogs/post/TxDJWS16KUPVKO/New-Alexa-Skills-Kit-Template-Build-a-Trivia-Skill-in-under-an-Hour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702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developer.amazon.com/alexa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https://alexa.devpost.com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developer.amazon.com/public/solutions/alexa/alexa-skills-kit/getting-started-guide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developer.amazon.com/alexa-skills-kit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www.youtube.com/watch?v=QxgdPI1B7rg</a:t>
            </a:r>
            <a:endParaRPr lang="en-US" dirty="0" smtClean="0"/>
          </a:p>
          <a:p>
            <a:r>
              <a:rPr lang="en-US" dirty="0">
                <a:hlinkClick r:id="rId8"/>
              </a:rPr>
              <a:t>https://</a:t>
            </a:r>
            <a:r>
              <a:rPr lang="en-US" dirty="0" smtClean="0">
                <a:hlinkClick r:id="rId8"/>
              </a:rPr>
              <a:t>github.com/alexa</a:t>
            </a:r>
            <a:endParaRPr lang="en-US" dirty="0" smtClean="0"/>
          </a:p>
          <a:p>
            <a:r>
              <a:rPr lang="en-US" dirty="0">
                <a:hlinkClick r:id="rId9"/>
              </a:rPr>
              <a:t>https://</a:t>
            </a:r>
            <a:r>
              <a:rPr lang="en-US" dirty="0" smtClean="0">
                <a:hlinkClick r:id="rId9"/>
              </a:rPr>
              <a:t>github.com/alexa/alexa-cookbook</a:t>
            </a:r>
            <a:endParaRPr lang="en-US" dirty="0" smtClean="0"/>
          </a:p>
          <a:p>
            <a:r>
              <a:rPr lang="en-US" dirty="0">
                <a:hlinkClick r:id="rId10"/>
              </a:rPr>
              <a:t>https://</a:t>
            </a:r>
            <a:r>
              <a:rPr lang="en-US" dirty="0" smtClean="0">
                <a:hlinkClick r:id="rId10"/>
              </a:rPr>
              <a:t>github.com/GreenPioneer/alexa</a:t>
            </a:r>
            <a:endParaRPr lang="en-US" dirty="0" smtClean="0"/>
          </a:p>
          <a:p>
            <a:r>
              <a:rPr lang="en-US" dirty="0">
                <a:hlinkClick r:id="rId11"/>
              </a:rPr>
              <a:t>https://</a:t>
            </a:r>
            <a:r>
              <a:rPr lang="en-US" dirty="0" smtClean="0">
                <a:hlinkClick r:id="rId11"/>
              </a:rPr>
              <a:t>developer.amazon.com/public/solutions/alexa/alexa-skills-kit/docs/alexa-skills-kit-voice-design-best-practices</a:t>
            </a:r>
            <a:endParaRPr lang="en-US" dirty="0" smtClean="0"/>
          </a:p>
          <a:p>
            <a:r>
              <a:rPr lang="en-US" dirty="0">
                <a:hlinkClick r:id="rId12"/>
              </a:rPr>
              <a:t>https://</a:t>
            </a:r>
            <a:r>
              <a:rPr lang="en-US" dirty="0" smtClean="0">
                <a:hlinkClick r:id="rId12"/>
              </a:rPr>
              <a:t>github.com/rmtuckerphx/alexa-skill-serverless-starter-template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99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Story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700" y="1825625"/>
            <a:ext cx="5830600" cy="4351338"/>
          </a:xfrm>
        </p:spPr>
      </p:pic>
    </p:spTree>
    <p:extLst>
      <p:ext uri="{BB962C8B-B14F-4D97-AF65-F5344CB8AC3E}">
        <p14:creationId xmlns:p14="http://schemas.microsoft.com/office/powerpoint/2010/main" val="1486194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care about the </a:t>
            </a:r>
            <a:r>
              <a:rPr lang="en-US" dirty="0" err="1" smtClean="0"/>
              <a:t>alexa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1000" y="2337594"/>
            <a:ext cx="63500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74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4" b="1288"/>
          <a:stretch/>
        </p:blipFill>
        <p:spPr>
          <a:xfrm>
            <a:off x="2408307" y="1690688"/>
            <a:ext cx="7375385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0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Alexa Skill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5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we do with it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598" y="1506538"/>
            <a:ext cx="7000803" cy="467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2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Alexa Skills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37" t="13415" r="32006" b="16870"/>
          <a:stretch/>
        </p:blipFill>
        <p:spPr>
          <a:xfrm>
            <a:off x="3751943" y="1329704"/>
            <a:ext cx="4688114" cy="4756388"/>
          </a:xfrm>
        </p:spPr>
      </p:pic>
    </p:spTree>
    <p:extLst>
      <p:ext uri="{BB962C8B-B14F-4D97-AF65-F5344CB8AC3E}">
        <p14:creationId xmlns:p14="http://schemas.microsoft.com/office/powerpoint/2010/main" val="52678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 Service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538" y="1825625"/>
            <a:ext cx="4828923" cy="4351338"/>
          </a:xfrm>
        </p:spPr>
      </p:pic>
    </p:spTree>
    <p:extLst>
      <p:ext uri="{BB962C8B-B14F-4D97-AF65-F5344CB8AC3E}">
        <p14:creationId xmlns:p14="http://schemas.microsoft.com/office/powerpoint/2010/main" val="81243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reenpione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eenpioneer" id="{D34C98A2-F8D4-5447-B0AB-59C8BD14FB7A}" vid="{7033000C-92E4-B641-8E6F-78EBFA8A2A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greenpioneer</Template>
  <TotalTime>3149</TotalTime>
  <Words>326</Words>
  <Application>Microsoft Macintosh PowerPoint</Application>
  <PresentationFormat>Widescreen</PresentationFormat>
  <Paragraphs>115</Paragraphs>
  <Slides>27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Calibri</vt:lpstr>
      <vt:lpstr>Calibri Light</vt:lpstr>
      <vt:lpstr>Courier New</vt:lpstr>
      <vt:lpstr>Mangal</vt:lpstr>
      <vt:lpstr>Arial</vt:lpstr>
      <vt:lpstr>greenpioneer</vt:lpstr>
      <vt:lpstr>   Basics </vt:lpstr>
      <vt:lpstr>The Plan</vt:lpstr>
      <vt:lpstr>The Story</vt:lpstr>
      <vt:lpstr>Why do we care about the alexa</vt:lpstr>
      <vt:lpstr>How does it work</vt:lpstr>
      <vt:lpstr>Alexa Skill</vt:lpstr>
      <vt:lpstr>What can we do with it</vt:lpstr>
      <vt:lpstr>Alexa Skills</vt:lpstr>
      <vt:lpstr>Skill Service</vt:lpstr>
      <vt:lpstr>Skill Service</vt:lpstr>
      <vt:lpstr>Skill Service - Code</vt:lpstr>
      <vt:lpstr>Skill Service - Events</vt:lpstr>
      <vt:lpstr>Skill Interface</vt:lpstr>
      <vt:lpstr>Skill Interface - Sample utterances</vt:lpstr>
      <vt:lpstr>Skill Interface - Intents</vt:lpstr>
      <vt:lpstr>Skill Interface – Slot Types</vt:lpstr>
      <vt:lpstr>Built-In Slots</vt:lpstr>
      <vt:lpstr>PowerPoint Presentation</vt:lpstr>
      <vt:lpstr>Custom Slots</vt:lpstr>
      <vt:lpstr>PowerPoint Presentation</vt:lpstr>
      <vt:lpstr>Alexa Skills</vt:lpstr>
      <vt:lpstr>             Alexa Interface          Alexa Services</vt:lpstr>
      <vt:lpstr>What Alexa Can Offer</vt:lpstr>
      <vt:lpstr>Lets Build</vt:lpstr>
      <vt:lpstr>What you will need for today </vt:lpstr>
      <vt:lpstr>Training</vt:lpstr>
      <vt:lpstr>Resources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Alexa Basics </dc:title>
  <dc:creator>Jason Humphrey</dc:creator>
  <cp:lastModifiedBy>Jason Humphrey</cp:lastModifiedBy>
  <cp:revision>29</cp:revision>
  <dcterms:created xsi:type="dcterms:W3CDTF">2017-06-02T23:00:27Z</dcterms:created>
  <dcterms:modified xsi:type="dcterms:W3CDTF">2017-06-05T03:37:05Z</dcterms:modified>
</cp:coreProperties>
</file>

<file path=docProps/thumbnail.jpeg>
</file>